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386" r:id="rId2"/>
    <p:sldId id="385" r:id="rId3"/>
    <p:sldId id="40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66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73" autoAdjust="0"/>
  </p:normalViewPr>
  <p:slideViewPr>
    <p:cSldViewPr>
      <p:cViewPr varScale="1">
        <p:scale>
          <a:sx n="61" d="100"/>
          <a:sy n="61" d="100"/>
        </p:scale>
        <p:origin x="7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11846F4-E523-4017-94B2-A134150C5BCB}" type="datetimeFigureOut">
              <a:rPr lang="en-US"/>
              <a:pPr>
                <a:defRPr/>
              </a:pPr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5B921C-F6BD-4E6B-A22F-5519A8446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741D80-40B2-42F9-9C92-F224A3D74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24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67FA-6948-4E50-9C3A-F8B58908A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D295-5013-4AEE-8D93-5DD460440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47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BD06-24F6-4FF6-B614-0F7D8EB9B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54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FC974-5665-4AC2-9FA5-CB82FF47E8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44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32B38-CDFF-4A9A-8B66-B21A0B62A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3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9D72-A572-4445-B285-C4BE5EE40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93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23EC6-BF4B-4F9C-8F31-862016B71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51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BE0E-19FB-4696-B5D0-EA562AC04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18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E6F5-A43F-4B1D-9702-2E902FC98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33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A45D5-975D-4AC9-929B-C234FF3EB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51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7D686-503C-4C75-BFC1-69F660200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50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7B17-33A7-4B83-8B52-6785FD14D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44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3B67E631-66FE-409E-8629-D816DF929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2700" dirty="0" smtClean="0">
                <a:solidFill>
                  <a:srgbClr val="FFFF00"/>
                </a:solidFill>
              </a:rPr>
              <a:t>Read Prologue Section 3 – </a:t>
            </a:r>
            <a:r>
              <a:rPr lang="en-US" altLang="en-US" sz="2700" i="1" dirty="0" smtClean="0">
                <a:solidFill>
                  <a:srgbClr val="FFFF00"/>
                </a:solidFill>
              </a:rPr>
              <a:t>Democracy Develops in England </a:t>
            </a:r>
            <a:r>
              <a:rPr lang="en-US" altLang="en-US" sz="2700" dirty="0" smtClean="0">
                <a:solidFill>
                  <a:srgbClr val="FFFF00"/>
                </a:solidFill>
              </a:rPr>
              <a:t>– from Class Textbook (pg. 18 – 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1"/>
          </a:solidFill>
        </p:spPr>
        <p:txBody>
          <a:bodyPr/>
          <a:lstStyle/>
          <a:p>
            <a:pPr marL="0" indent="-457200">
              <a:defRPr/>
            </a:pPr>
            <a:r>
              <a:rPr lang="en-US" sz="2400" dirty="0" smtClean="0"/>
              <a:t>Take Cornell notes on the Glorious Revolution in England.</a:t>
            </a:r>
          </a:p>
          <a:p>
            <a:pPr marL="0" indent="-457200">
              <a:defRPr/>
            </a:pPr>
            <a:r>
              <a:rPr lang="en-US" sz="2400" dirty="0" smtClean="0"/>
              <a:t>Use the 13 headings on the pages as a guide to your notes.</a:t>
            </a:r>
          </a:p>
          <a:p>
            <a:pPr marL="1257300" lvl="3" indent="-457200">
              <a:defRPr/>
            </a:pPr>
            <a:r>
              <a:rPr lang="en-US" sz="2400" dirty="0" smtClean="0"/>
              <a:t>Two bullet points per heading</a:t>
            </a:r>
          </a:p>
          <a:p>
            <a:pPr marL="457200" indent="-457200">
              <a:defRPr/>
            </a:pPr>
            <a:r>
              <a:rPr lang="en-US" sz="2400" dirty="0" smtClean="0">
                <a:solidFill>
                  <a:srgbClr val="9999FF"/>
                </a:solidFill>
              </a:rPr>
              <a:t>In the left column of the Cornell notes be sure to write at least 4-5 questions possible test questions that come to your mind as you take notes</a:t>
            </a:r>
          </a:p>
          <a:p>
            <a:pPr marL="457200" indent="-457200">
              <a:defRPr/>
            </a:pPr>
            <a:r>
              <a:rPr lang="en-US" sz="2400" dirty="0" smtClean="0"/>
              <a:t>Refresher: these are notes not essays, there should not be full sentences anywhere unless that is something that </a:t>
            </a:r>
            <a:r>
              <a:rPr lang="en-US" sz="2400" u="sng" dirty="0" smtClean="0"/>
              <a:t>truly</a:t>
            </a:r>
            <a:r>
              <a:rPr lang="en-US" sz="2400" dirty="0" smtClean="0"/>
              <a:t> helps you – this includes the questions</a:t>
            </a:r>
          </a:p>
          <a:p>
            <a:pPr marL="1257300" lvl="3" indent="-457200">
              <a:defRPr/>
            </a:pPr>
            <a:r>
              <a:rPr lang="en-US" sz="2400" dirty="0" smtClean="0"/>
              <a:t>For a Cornell note question you write in the left column:</a:t>
            </a:r>
          </a:p>
          <a:p>
            <a:pPr marL="1714500" lvl="4" indent="-457200">
              <a:defRPr/>
            </a:pPr>
            <a:r>
              <a:rPr lang="en-US" sz="2400" u="sng" dirty="0" smtClean="0"/>
              <a:t>Don’t write</a:t>
            </a:r>
            <a:r>
              <a:rPr lang="en-US" sz="2400" dirty="0" smtClean="0"/>
              <a:t>: What was the purpose of government?</a:t>
            </a:r>
          </a:p>
          <a:p>
            <a:pPr marL="1714500" lvl="4" indent="-457200">
              <a:defRPr/>
            </a:pPr>
            <a:r>
              <a:rPr lang="en-US" sz="2400" u="sng" dirty="0" smtClean="0"/>
              <a:t>Do write</a:t>
            </a:r>
            <a:r>
              <a:rPr lang="en-US" sz="2400" dirty="0" smtClean="0"/>
              <a:t>: Purpose of gov?</a:t>
            </a:r>
          </a:p>
          <a:p>
            <a:pPr marL="400050" lvl="1" indent="-457200">
              <a:defRPr/>
            </a:pPr>
            <a:r>
              <a:rPr lang="en-US" sz="2400" dirty="0" smtClean="0"/>
              <a:t>Abbrev. as much as possible. It may seem stupid at first but it is saving you a lot of time and will throughout your </a:t>
            </a:r>
            <a:r>
              <a:rPr lang="en-US" sz="2400" dirty="0" err="1" smtClean="0"/>
              <a:t>edu</a:t>
            </a:r>
            <a:r>
              <a:rPr lang="en-US" sz="2400" dirty="0" smtClean="0"/>
              <a:t>!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DUE NEXT CLASS (Tuesday 2 October)</a:t>
            </a:r>
          </a:p>
        </p:txBody>
      </p:sp>
      <p:sp>
        <p:nvSpPr>
          <p:cNvPr id="130051" name="Content Placeholder 2"/>
          <p:cNvSpPr>
            <a:spLocks noGrp="1"/>
          </p:cNvSpPr>
          <p:nvPr>
            <p:ph idx="1"/>
          </p:nvPr>
        </p:nvSpPr>
        <p:spPr>
          <a:xfrm>
            <a:off x="0" y="611126"/>
            <a:ext cx="4572000" cy="3581400"/>
          </a:xfrm>
          <a:solidFill>
            <a:schemeClr val="bg1"/>
          </a:solidFill>
        </p:spPr>
        <p:txBody>
          <a:bodyPr/>
          <a:lstStyle/>
          <a:p>
            <a:r>
              <a:rPr lang="en-US" sz="2800" b="1" kern="0" dirty="0" smtClean="0">
                <a:solidFill>
                  <a:srgbClr val="00B0F0"/>
                </a:solidFill>
              </a:rPr>
              <a:t>Cornell Notes for PAGE 29 AND 31 OF NOTEBOOK = Prologue </a:t>
            </a:r>
            <a:r>
              <a:rPr lang="en-US" sz="2800" b="1" dirty="0" smtClean="0">
                <a:solidFill>
                  <a:srgbClr val="92D050"/>
                </a:solidFill>
              </a:rPr>
              <a:t>Section 3: </a:t>
            </a:r>
            <a:r>
              <a:rPr lang="en-US" sz="2800" b="1" kern="0" dirty="0" smtClean="0">
                <a:solidFill>
                  <a:srgbClr val="92D050"/>
                </a:solidFill>
              </a:rPr>
              <a:t>Path to Democracy in </a:t>
            </a:r>
            <a:r>
              <a:rPr lang="en-US" sz="2800" b="1" u="sng" kern="0" dirty="0" smtClean="0">
                <a:solidFill>
                  <a:srgbClr val="92D050"/>
                </a:solidFill>
              </a:rPr>
              <a:t>Textbook pages 18 – 23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561" y="2118479"/>
            <a:ext cx="4326439" cy="46385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71169"/>
            <a:ext cx="2514600" cy="34868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56481" y="5410200"/>
            <a:ext cx="1515519" cy="120032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*You need to have a summary completed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295400"/>
            <a:ext cx="3640639" cy="6463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 Bullet points for each of the per 13 sub topics in the section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10012" y="3177575"/>
            <a:ext cx="1706019" cy="17543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 – 5 Total questions (probably 3 on one page and 2 on the other)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267200" y="5943600"/>
            <a:ext cx="838200" cy="381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6400800" y="1901825"/>
            <a:ext cx="160880" cy="645397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4343400" y="3624327"/>
            <a:ext cx="838200" cy="3810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326481" y="3624327"/>
            <a:ext cx="1005431" cy="136194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7315171" y="1960344"/>
            <a:ext cx="907033" cy="124005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6028266" y="2995491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flipH="1">
            <a:off x="6028266" y="2824946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2499409"/>
            <a:ext cx="3001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Setting the Stage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036731" y="3689761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 flipH="1">
            <a:off x="6036731" y="3519216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99666" y="3176139"/>
            <a:ext cx="3242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Reforms in Medieval England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16643" y="3823194"/>
            <a:ext cx="1058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Etc…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036732" y="4350161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 flipH="1">
            <a:off x="6036732" y="4179616"/>
            <a:ext cx="76200" cy="87591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" y="5638800"/>
            <a:ext cx="9119062" cy="12192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PAGE 28 AND 30 OF NOTEBOOK = ONE OUTPUT </a:t>
            </a:r>
            <a:r>
              <a:rPr lang="en-US" dirty="0" smtClean="0">
                <a:solidFill>
                  <a:srgbClr val="92D050"/>
                </a:solidFill>
              </a:rPr>
              <a:t>(</a:t>
            </a:r>
            <a:r>
              <a:rPr lang="en-US" u="sng" dirty="0" smtClean="0">
                <a:solidFill>
                  <a:srgbClr val="92D050"/>
                </a:solidFill>
              </a:rPr>
              <a:t>NOT HOMEWORK</a:t>
            </a:r>
            <a:r>
              <a:rPr lang="en-US" dirty="0"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218" y="1143000"/>
            <a:ext cx="5375564" cy="4648200"/>
          </a:xfr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</a:rPr>
              <a:t>Use the 13 headings on the pages as a guide to your notes.</a:t>
            </a:r>
          </a:p>
          <a:p>
            <a:pPr marL="800100" lvl="2" indent="-457200">
              <a:defRPr/>
            </a:pPr>
            <a:r>
              <a:rPr lang="en-US" sz="2800" b="1" dirty="0">
                <a:solidFill>
                  <a:srgbClr val="FFFF00"/>
                </a:solidFill>
              </a:rPr>
              <a:t>Two bullet points per heading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FFFF00"/>
                </a:solidFill>
              </a:rPr>
              <a:t>In the left column of the Cornell notes be sure to write at least 4-5 questions possible test questions that come to your mind as you take </a:t>
            </a:r>
            <a:r>
              <a:rPr lang="en-US" sz="2800" b="1" dirty="0" smtClean="0">
                <a:solidFill>
                  <a:srgbClr val="FFFF00"/>
                </a:solidFill>
              </a:rPr>
              <a:t>notes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kern="0" dirty="0" smtClean="0">
                <a:solidFill>
                  <a:srgbClr val="00B0F0"/>
                </a:solidFill>
              </a:rPr>
              <a:t>PAGE 29 AND 31 OF NOTEBOOK = CORNELL NOTES </a:t>
            </a:r>
            <a:r>
              <a:rPr lang="en-US" kern="0" dirty="0" smtClean="0"/>
              <a:t>(HOMEWORK)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33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6">
      <a:dk1>
        <a:srgbClr val="666633"/>
      </a:dk1>
      <a:lt1>
        <a:srgbClr val="FFFFFF"/>
      </a:lt1>
      <a:dk2>
        <a:srgbClr val="000000"/>
      </a:dk2>
      <a:lt2>
        <a:srgbClr val="CC3300"/>
      </a:lt2>
      <a:accent1>
        <a:srgbClr val="808000"/>
      </a:accent1>
      <a:accent2>
        <a:srgbClr val="FF9900"/>
      </a:accent2>
      <a:accent3>
        <a:srgbClr val="AAAAAA"/>
      </a:accent3>
      <a:accent4>
        <a:srgbClr val="DADADA"/>
      </a:accent4>
      <a:accent5>
        <a:srgbClr val="C0C0AA"/>
      </a:accent5>
      <a:accent6>
        <a:srgbClr val="E78A00"/>
      </a:accent6>
      <a:hlink>
        <a:srgbClr val="CC6600"/>
      </a:hlink>
      <a:folHlink>
        <a:srgbClr val="434B1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Forms of Govt FULL</Template>
  <TotalTime>417</TotalTime>
  <Words>313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Wingdings</vt:lpstr>
      <vt:lpstr>Studio</vt:lpstr>
      <vt:lpstr>Read Prologue Section 3 – Democracy Develops in England – from Class Textbook (pg. 18 – 23)</vt:lpstr>
      <vt:lpstr>DUE NEXT CLASS (Tuesday 2 October)</vt:lpstr>
      <vt:lpstr>PAGE 28 AND 30 OF NOTEBOOK = ONE OUTPUT (NOT HOMEWORK)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2018-09-28T15:47:09Z</dcterms:created>
  <dcterms:modified xsi:type="dcterms:W3CDTF">2018-11-05T17:52:25Z</dcterms:modified>
</cp:coreProperties>
</file>