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7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0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4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3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6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0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5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6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93DB-D6C3-4357-899B-98DDF4E87C9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1F4B-1BDD-4C84-A91B-4840F36D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3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RWOpQXTlt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0698" y="548641"/>
            <a:ext cx="82794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Libre Franklin"/>
              </a:rPr>
              <a:t>#2: What is Government? What is the purpose of government? List as many different types of governments as you can.</a:t>
            </a:r>
            <a:endParaRPr lang="en-US" sz="2800" dirty="0">
              <a:solidFill>
                <a:srgbClr val="FFFF00"/>
              </a:solidFill>
              <a:latin typeface="Libre Franklin"/>
            </a:endParaRPr>
          </a:p>
          <a:p>
            <a:endParaRPr lang="en-US" sz="2800" b="1" dirty="0">
              <a:solidFill>
                <a:srgbClr val="FFFF00"/>
              </a:solidFill>
              <a:latin typeface="Libre Franklin"/>
            </a:endParaRPr>
          </a:p>
          <a:p>
            <a:r>
              <a:rPr lang="en-US" sz="2800" b="1" dirty="0">
                <a:solidFill>
                  <a:srgbClr val="FFFF00"/>
                </a:solidFill>
                <a:latin typeface="Libre Franklin"/>
              </a:rPr>
              <a:t>#3) What is democracy? What countries have democracy today? How do we know if a country truly is a democracy? What characteristics must it have?</a:t>
            </a:r>
            <a:endParaRPr lang="en-US" sz="2800" dirty="0">
              <a:solidFill>
                <a:srgbClr val="FFFF00"/>
              </a:solidFill>
              <a:latin typeface="Libre Franklin"/>
            </a:endParaRPr>
          </a:p>
          <a:p>
            <a:endParaRPr lang="en-US" sz="2800" b="1" dirty="0">
              <a:solidFill>
                <a:srgbClr val="FFFF00"/>
              </a:solidFill>
              <a:latin typeface="Libre Franklin"/>
            </a:endParaRPr>
          </a:p>
          <a:p>
            <a:r>
              <a:rPr lang="en-US" sz="2800" b="1" dirty="0">
                <a:solidFill>
                  <a:srgbClr val="FFFF00"/>
                </a:solidFill>
                <a:latin typeface="Libre Franklin"/>
              </a:rPr>
              <a:t>#4) Do you agree with </a:t>
            </a:r>
            <a:r>
              <a:rPr lang="en-US" sz="2800" b="1" u="sng" dirty="0">
                <a:solidFill>
                  <a:srgbClr val="FFFF00"/>
                </a:solidFill>
                <a:latin typeface="Libre Franklin"/>
                <a:hlinkClick r:id="rId2"/>
              </a:rPr>
              <a:t>Plato's Myth of the Cave</a:t>
            </a:r>
            <a:r>
              <a:rPr lang="en-US" sz="2800" b="1" dirty="0">
                <a:solidFill>
                  <a:srgbClr val="FFFF00"/>
                </a:solidFill>
                <a:latin typeface="Libre Franklin"/>
              </a:rPr>
              <a:t> and who he believes should run government? Why or why not?</a:t>
            </a:r>
            <a:endParaRPr lang="en-US" sz="2800" dirty="0">
              <a:solidFill>
                <a:srgbClr val="FFFF00"/>
              </a:solidFill>
              <a:latin typeface="Libre Franklin"/>
            </a:endParaRPr>
          </a:p>
        </p:txBody>
      </p:sp>
    </p:spTree>
    <p:extLst>
      <p:ext uri="{BB962C8B-B14F-4D97-AF65-F5344CB8AC3E}">
        <p14:creationId xmlns:p14="http://schemas.microsoft.com/office/powerpoint/2010/main" val="145894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Libre Franklin</vt:lpstr>
      <vt:lpstr>Office Theme</vt:lpstr>
      <vt:lpstr>PowerPoint Presentation</vt:lpstr>
    </vt:vector>
  </TitlesOfParts>
  <Company>SDUHSD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2018-10-08T19:37:34Z</dcterms:created>
  <dcterms:modified xsi:type="dcterms:W3CDTF">2018-10-08T19:38:38Z</dcterms:modified>
</cp:coreProperties>
</file>