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3" autoAdjust="0"/>
    <p:restoredTop sz="94660"/>
  </p:normalViewPr>
  <p:slideViewPr>
    <p:cSldViewPr snapToGrid="0">
      <p:cViewPr varScale="1">
        <p:scale>
          <a:sx n="44" d="100"/>
          <a:sy n="44" d="100"/>
        </p:scale>
        <p:origin x="60" y="4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94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97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84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32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23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31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9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50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6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10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9090F-3290-4962-8D4E-44B3A261D0A8}" type="datetimeFigureOut">
              <a:rPr lang="en-US" smtClean="0"/>
              <a:t>9/18/2018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9F494-2A1B-492D-824C-CADA0AA703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598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04445"/>
            <a:ext cx="9144000" cy="1655762"/>
          </a:xfrm>
        </p:spPr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9424" y="-114412"/>
            <a:ext cx="9433152" cy="7036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9029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SDUHSD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2018-09-18T22:48:35Z</dcterms:created>
  <dcterms:modified xsi:type="dcterms:W3CDTF">2018-09-18T22:48:50Z</dcterms:modified>
</cp:coreProperties>
</file>